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293" r:id="rId3"/>
    <p:sldId id="294" r:id="rId4"/>
    <p:sldId id="295" r:id="rId5"/>
    <p:sldId id="296" r:id="rId6"/>
    <p:sldId id="297" r:id="rId7"/>
    <p:sldId id="301" r:id="rId8"/>
    <p:sldId id="302" r:id="rId9"/>
    <p:sldId id="298" r:id="rId10"/>
    <p:sldId id="292" r:id="rId11"/>
    <p:sldId id="300" r:id="rId12"/>
    <p:sldId id="303" r:id="rId13"/>
    <p:sldId id="304" r:id="rId14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21A9C0"/>
    <a:srgbClr val="39464A"/>
    <a:srgbClr val="62BB46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7127" autoAdjust="0"/>
  </p:normalViewPr>
  <p:slideViewPr>
    <p:cSldViewPr snapToGrid="0" showGuides="1">
      <p:cViewPr varScale="1">
        <p:scale>
          <a:sx n="110" d="100"/>
          <a:sy n="110" d="100"/>
        </p:scale>
        <p:origin x="366" y="96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>
                <a:solidFill>
                  <a:srgbClr val="39464A"/>
                </a:solidFill>
              </a:rPr>
              <a:t>Graph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Line 1</c:v>
                </c:pt>
              </c:strCache>
            </c:strRef>
          </c:tx>
          <c:spPr>
            <a:solidFill>
              <a:srgbClr val="21A9C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4-4701-8682-AE8CE954767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Line 2</c:v>
                </c:pt>
              </c:strCache>
            </c:strRef>
          </c:tx>
          <c:spPr>
            <a:solidFill>
              <a:srgbClr val="7AC14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24-4701-8682-AE8CE954767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Line 3</c:v>
                </c:pt>
              </c:strCache>
            </c:strRef>
          </c:tx>
          <c:spPr>
            <a:solidFill>
              <a:srgbClr val="39464A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24-4701-8682-AE8CE9547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944536"/>
        <c:axId val="543944208"/>
      </c:barChart>
      <c:catAx>
        <c:axId val="54394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3944208"/>
        <c:crosses val="autoZero"/>
        <c:auto val="1"/>
        <c:lblAlgn val="ctr"/>
        <c:lblOffset val="100"/>
        <c:noMultiLvlLbl val="0"/>
      </c:catAx>
      <c:valAx>
        <c:axId val="54394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394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9464A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Graph title</c:v>
                </c:pt>
              </c:strCache>
            </c:strRef>
          </c:tx>
          <c:dPt>
            <c:idx val="0"/>
            <c:bubble3D val="0"/>
            <c:spPr>
              <a:solidFill>
                <a:srgbClr val="21A9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E45-4140-8B4D-F226C5D51B49}"/>
              </c:ext>
            </c:extLst>
          </c:dPt>
          <c:dPt>
            <c:idx val="1"/>
            <c:bubble3D val="0"/>
            <c:spPr>
              <a:solidFill>
                <a:srgbClr val="7AC1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45-4140-8B4D-F226C5D51B49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E45-4140-8B4D-F226C5D51B49}"/>
              </c:ext>
            </c:extLst>
          </c:dPt>
          <c:dPt>
            <c:idx val="3"/>
            <c:bubble3D val="0"/>
            <c:spPr>
              <a:solidFill>
                <a:srgbClr val="3946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45-4140-8B4D-F226C5D51B49}"/>
              </c:ext>
            </c:extLst>
          </c:dPt>
          <c:cat>
            <c:strRef>
              <c:f>List1!$A$2:$A$5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5-4140-8B4D-F226C5D51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0919B28A-A54E-437F-9AC4-11F293E17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C949F584-BA88-44C9-9ED0-FE6A0BB14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CF9A3F5F-7BB6-47B7-B187-134F86DCF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3B785A-BD8C-4D8F-B614-C956A81683AC}" type="slidenum">
              <a:rPr lang="cs-CZ" altLang="en-US" smtClean="0"/>
              <a:pPr/>
              <a:t>10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4446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1AEE-DAAA-4A1F-B4D5-C1D7F37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B685-CFA1-4464-8529-905FEFC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9087-1842-44DB-BB79-81977A0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93CE-C65C-430F-BAA7-1712F38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952B-CD96-4622-A77D-60AFBF8C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2A22-6712-4C0F-85B7-FFFB9E80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AC143"/>
                </a:solidFill>
              </a:defRPr>
            </a:lvl1pPr>
          </a:lstStyle>
          <a:p>
            <a:r>
              <a:rPr lang="cs-CZ"/>
              <a:t>Name of the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49F4C818-8A87-414B-96FD-87ECDF315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28B46F-7F6E-4C21-B74B-64A60A83622F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59272BD0-F31C-4CF7-A676-AF6BA06B3EB8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DB4DD508-438B-4D63-AB02-F23D41EB365C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F2ADFCC-6F70-4DEF-B896-1B8EEAA24F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26B80F9-AC32-4565-8588-CF614BDC8C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3A033F-3B3A-42F5-99A1-FE36B51DA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5564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229314-65E9-4188-8A46-E11EF706C8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43040468-FFE4-42F4-9D7E-7F61F856B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25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4E94D3E-B331-4D15-8C3A-9D836B05A8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39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03C7314-CA77-473C-BC26-10F12D6BC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00E9DC4-80B1-4EA5-B4FA-10B0908DE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5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D27DEE-4FC6-4360-A80D-3E74F387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7FF512-5FA2-4DDB-BD24-CCEFE14B4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48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9F8E27-3BB2-49C5-B1B4-9B591477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Design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5A559EA-3F8D-4A74-AA1C-080DEF53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Presentation typeface is Arial</a:t>
            </a:r>
          </a:p>
          <a:p>
            <a:r>
              <a:rPr lang="cs-CZ"/>
              <a:t>Text basic colour: RGB 57/70/74</a:t>
            </a:r>
          </a:p>
          <a:p>
            <a:r>
              <a:rPr lang="cs-CZ"/>
              <a:t>Highlighted text colours:</a:t>
            </a:r>
          </a:p>
          <a:p>
            <a:pPr lvl="1"/>
            <a:r>
              <a:rPr lang="cs-CZ">
                <a:solidFill>
                  <a:srgbClr val="7AC143"/>
                </a:solidFill>
              </a:rPr>
              <a:t>RGB 122/193/67 (CEITEC Green)</a:t>
            </a:r>
          </a:p>
          <a:p>
            <a:pPr lvl="1"/>
            <a:r>
              <a:rPr lang="cs-CZ">
                <a:solidFill>
                  <a:srgbClr val="21A9C0"/>
                </a:solidFill>
              </a:rPr>
              <a:t>RGB 33/169/192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405DA6-FD08-46C7-8B47-C22ADE43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F71191-8B3C-4B9D-BCB9-0B9FADFD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2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06F203-19DE-46E6-87CC-4677888D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Graph Examples</a:t>
            </a:r>
          </a:p>
        </p:txBody>
      </p:sp>
      <p:graphicFrame>
        <p:nvGraphicFramePr>
          <p:cNvPr id="14" name="Zástupný symbol pro obsah 13">
            <a:extLst>
              <a:ext uri="{FF2B5EF4-FFF2-40B4-BE49-F238E27FC236}">
                <a16:creationId xmlns:a16="http://schemas.microsoft.com/office/drawing/2014/main" id="{154FCCA1-1C69-4761-85D6-12F542D0001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4193419"/>
              </p:ext>
            </p:extLst>
          </p:nvPr>
        </p:nvGraphicFramePr>
        <p:xfrm>
          <a:off x="466725" y="1524000"/>
          <a:ext cx="5553075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CC3210-EC4A-4B94-A507-43D02EB3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28F7A9-4AA5-4206-975A-2BEBEA92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7" name="Zástupný symbol pro obsah 16">
            <a:extLst>
              <a:ext uri="{FF2B5EF4-FFF2-40B4-BE49-F238E27FC236}">
                <a16:creationId xmlns:a16="http://schemas.microsoft.com/office/drawing/2014/main" id="{21D21E5C-93DC-46E7-84AE-EFA3FC6876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2810962"/>
              </p:ext>
            </p:extLst>
          </p:nvPr>
        </p:nvGraphicFramePr>
        <p:xfrm>
          <a:off x="6172200" y="1524000"/>
          <a:ext cx="5553075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519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61B2E2D-0EB4-458B-94B7-E20AF476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Table Example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BB330F1-CB0A-47C0-BFC0-E6EE3275F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6699C1-E934-4E9E-BE2C-F5CB20A6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BB11F8-3A5F-4E84-A163-161400FC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0" name="Zástupný symbol pro obsah 8">
            <a:extLst>
              <a:ext uri="{FF2B5EF4-FFF2-40B4-BE49-F238E27FC236}">
                <a16:creationId xmlns:a16="http://schemas.microsoft.com/office/drawing/2014/main" id="{E7FBAF74-E72A-4C18-B37C-7785031C3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38542"/>
              </p:ext>
            </p:extLst>
          </p:nvPr>
        </p:nvGraphicFramePr>
        <p:xfrm>
          <a:off x="5183188" y="1524000"/>
          <a:ext cx="6542085" cy="434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695">
                  <a:extLst>
                    <a:ext uri="{9D8B030D-6E8A-4147-A177-3AD203B41FA5}">
                      <a16:colId xmlns:a16="http://schemas.microsoft.com/office/drawing/2014/main" val="2493534389"/>
                    </a:ext>
                  </a:extLst>
                </a:gridCol>
                <a:gridCol w="2180695">
                  <a:extLst>
                    <a:ext uri="{9D8B030D-6E8A-4147-A177-3AD203B41FA5}">
                      <a16:colId xmlns:a16="http://schemas.microsoft.com/office/drawing/2014/main" val="3780580340"/>
                    </a:ext>
                  </a:extLst>
                </a:gridCol>
                <a:gridCol w="2180695">
                  <a:extLst>
                    <a:ext uri="{9D8B030D-6E8A-4147-A177-3AD203B41FA5}">
                      <a16:colId xmlns:a16="http://schemas.microsoft.com/office/drawing/2014/main" val="2164788314"/>
                    </a:ext>
                  </a:extLst>
                </a:gridCol>
              </a:tblGrid>
              <a:tr h="434499">
                <a:tc>
                  <a:txBody>
                    <a:bodyPr/>
                    <a:lstStyle/>
                    <a:p>
                      <a:r>
                        <a:rPr lang="cs-CZ"/>
                        <a:t>Header 1</a:t>
                      </a:r>
                    </a:p>
                  </a:txBody>
                  <a:tcPr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Header 2</a:t>
                      </a:r>
                    </a:p>
                  </a:txBody>
                  <a:tcPr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Header 3</a:t>
                      </a:r>
                    </a:p>
                  </a:txBody>
                  <a:tcPr>
                    <a:solidFill>
                      <a:srgbClr val="21A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19056"/>
                  </a:ext>
                </a:extLst>
              </a:tr>
              <a:tr h="434499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Cell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45614"/>
                  </a:ext>
                </a:extLst>
              </a:tr>
              <a:tr h="434499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Cell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74994"/>
                  </a:ext>
                </a:extLst>
              </a:tr>
              <a:tr h="434499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Cell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10110"/>
                  </a:ext>
                </a:extLst>
              </a:tr>
              <a:tr h="434499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Cell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50717"/>
                  </a:ext>
                </a:extLst>
              </a:tr>
              <a:tr h="434499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Cell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47531"/>
                  </a:ext>
                </a:extLst>
              </a:tr>
              <a:tr h="434499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Cell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29422"/>
                  </a:ext>
                </a:extLst>
              </a:tr>
              <a:tr h="434499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Cell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80594"/>
                  </a:ext>
                </a:extLst>
              </a:tr>
              <a:tr h="434499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Cell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433720"/>
                  </a:ext>
                </a:extLst>
              </a:tr>
              <a:tr h="434499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Cell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>
                          <a:solidFill>
                            <a:srgbClr val="39464A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925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13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49F69-8225-4B36-A3AA-9E7CAA1B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Slide with picture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EE151B1-F2AB-465A-BEB6-D46313B53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A94243A-28DA-4DAD-8785-3CABACDEF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6F3911-E125-4CEC-AE0E-DB354554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448443-D80F-4A8D-954E-826E176D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9510-BE51-49AA-B6C0-C2552A41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Slide with two pictures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C27564F4-EB38-447F-B5A7-DBBDCBB456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25" y="1524519"/>
            <a:ext cx="5553075" cy="4361931"/>
          </a:xfrm>
        </p:spPr>
      </p:pic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B2EBF01F-12ED-48EC-ACAD-B7FCD817D5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524519"/>
            <a:ext cx="5553075" cy="4361931"/>
          </a:xfr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DD98A-F9FF-44EA-A7AA-D53EF3D9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FC63FC-C26D-4D48-838C-B8F6E4E6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A0288C5-9B86-40C0-A501-226F4548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Built on a foundation of 6 core institutions</a:t>
            </a: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91D840-67C0-4CC0-86E7-43D679D1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A93918-1F9B-49B4-8CE5-DF3656E8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6E3D9F0-F1A1-40ED-9219-C56E49E76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88" y="1370412"/>
            <a:ext cx="8239355" cy="54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681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Presentation_2017.pptx" id="{6052EBB2-6C12-45E7-B078-F6AB0380D1EB}" vid="{3ABE95E3-DE13-49E2-BF12-8D0FA773B1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155</Words>
  <Application>Microsoft Office PowerPoint</Application>
  <PresentationFormat>Širokoúhlá obrazovka</PresentationFormat>
  <Paragraphs>73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Design</vt:lpstr>
      <vt:lpstr>Graph Examples</vt:lpstr>
      <vt:lpstr>Table Example</vt:lpstr>
      <vt:lpstr>Slide with picture</vt:lpstr>
      <vt:lpstr>Slide with two pictures</vt:lpstr>
      <vt:lpstr>Built on a foundation of 6 core institutions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</dc:creator>
  <cp:lastModifiedBy>Ivana</cp:lastModifiedBy>
  <cp:revision>5</cp:revision>
  <cp:lastPrinted>2017-09-20T07:48:49Z</cp:lastPrinted>
  <dcterms:created xsi:type="dcterms:W3CDTF">2017-12-15T15:12:23Z</dcterms:created>
  <dcterms:modified xsi:type="dcterms:W3CDTF">2017-12-18T09:07:35Z</dcterms:modified>
</cp:coreProperties>
</file>